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80" r:id="rId2"/>
    <p:sldId id="272" r:id="rId3"/>
    <p:sldId id="273" r:id="rId4"/>
    <p:sldId id="279" r:id="rId5"/>
    <p:sldId id="274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d4412862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d4412862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7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art: The Growing Footprint of Amazon's Alexa | Statista">
            <a:extLst>
              <a:ext uri="{FF2B5EF4-FFF2-40B4-BE49-F238E27FC236}">
                <a16:creationId xmlns:a16="http://schemas.microsoft.com/office/drawing/2014/main" id="{7A320187-25FD-AB0C-3F48-F5835881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66" y="74292"/>
            <a:ext cx="3822636" cy="32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72B15-199C-83E3-5A0C-EBB25687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1653"/>
            <a:ext cx="3529690" cy="2461847"/>
          </a:xfrm>
          <a:prstGeom prst="rect">
            <a:avLst/>
          </a:prstGeom>
        </p:spPr>
      </p:pic>
      <p:pic>
        <p:nvPicPr>
          <p:cNvPr id="1030" name="Picture 6" descr="AR Glasses Market">
            <a:extLst>
              <a:ext uri="{FF2B5EF4-FFF2-40B4-BE49-F238E27FC236}">
                <a16:creationId xmlns:a16="http://schemas.microsoft.com/office/drawing/2014/main" id="{92324CC6-D34B-B087-C60F-31085438B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80068" cy="27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gmented Reality Market Size And Share Report, 2030">
            <a:extLst>
              <a:ext uri="{FF2B5EF4-FFF2-40B4-BE49-F238E27FC236}">
                <a16:creationId xmlns:a16="http://schemas.microsoft.com/office/drawing/2014/main" id="{ED4141D0-A93C-4BFD-2122-8618FAA5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66" y="3059716"/>
            <a:ext cx="3753338" cy="1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E6DEEB0-8D82-4A42-2BB6-F7ED95B7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2" y="74292"/>
            <a:ext cx="796593" cy="79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Meta, Facebook, Logo. Royalty ...">
            <a:extLst>
              <a:ext uri="{FF2B5EF4-FFF2-40B4-BE49-F238E27FC236}">
                <a16:creationId xmlns:a16="http://schemas.microsoft.com/office/drawing/2014/main" id="{78323D5B-74BF-586E-5622-69103041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15719" r="11356" b="13229"/>
          <a:stretch/>
        </p:blipFill>
        <p:spPr bwMode="auto">
          <a:xfrm>
            <a:off x="3908048" y="4141175"/>
            <a:ext cx="923491" cy="8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7B2AA45-D58E-EB04-745D-26A03A58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55" y="3196457"/>
            <a:ext cx="874376" cy="8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le Logo and symbol, meaning, history ...">
            <a:extLst>
              <a:ext uri="{FF2B5EF4-FFF2-40B4-BE49-F238E27FC236}">
                <a16:creationId xmlns:a16="http://schemas.microsoft.com/office/drawing/2014/main" id="{FB440C48-53FA-A259-D422-F5877807F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r="18793"/>
          <a:stretch/>
        </p:blipFill>
        <p:spPr bwMode="auto">
          <a:xfrm>
            <a:off x="3822635" y="844509"/>
            <a:ext cx="1062619" cy="9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ells Fargo Mobile - Apps on Google Play">
            <a:extLst>
              <a:ext uri="{FF2B5EF4-FFF2-40B4-BE49-F238E27FC236}">
                <a16:creationId xmlns:a16="http://schemas.microsoft.com/office/drawing/2014/main" id="{F505F9AD-EABF-C293-247C-F5C13AEC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04" y="1786236"/>
            <a:ext cx="1396532" cy="13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0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C427C-3C16-669D-F395-C8A1426F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04EB-75DC-EA57-3EED-67B6ABC2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3061-076C-06CE-13A0-557ED2C20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0D88C-55C5-0AFA-A295-1BEEBE3E4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2"/>
          <a:stretch/>
        </p:blipFill>
        <p:spPr>
          <a:xfrm>
            <a:off x="0" y="0"/>
            <a:ext cx="91442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88EA-28C0-66C2-5A15-D90A4074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A099-FD91-AD56-4EAA-8C63AFCEE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4-07-23 at 15.06.15">
            <a:hlinkClick r:id="" action="ppaction://media"/>
            <a:extLst>
              <a:ext uri="{FF2B5EF4-FFF2-40B4-BE49-F238E27FC236}">
                <a16:creationId xmlns:a16="http://schemas.microsoft.com/office/drawing/2014/main" id="{042D92A2-986E-44D9-4D83-2CF4AF337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9086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C59D-92A3-1E72-4FAE-47A26760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D6B59-83F7-D279-014C-8ED22E214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C4CD3-D096-AF23-FEF3-63D01CA9C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6"/>
          <a:stretch/>
        </p:blipFill>
        <p:spPr>
          <a:xfrm>
            <a:off x="0" y="6277"/>
            <a:ext cx="9144000" cy="51285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29FDAB7-B0C8-1477-4B29-7088D321BC26}"/>
              </a:ext>
            </a:extLst>
          </p:cNvPr>
          <p:cNvSpPr txBox="1">
            <a:spLocks/>
          </p:cNvSpPr>
          <p:nvPr/>
        </p:nvSpPr>
        <p:spPr>
          <a:xfrm>
            <a:off x="202218" y="2368260"/>
            <a:ext cx="2751992" cy="258181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IN" sz="1600" dirty="0">
                <a:solidFill>
                  <a:schemeClr val="tx1"/>
                </a:solidFill>
                <a:latin typeface="Al Tarikh" pitchFamily="2" charset="-78"/>
                <a:cs typeface="Al Tarikh" pitchFamily="2" charset="-78"/>
              </a:rPr>
              <a:t>While we’ve only shown you some important features in the interest of time, we’ve also built on use cases around mortgage/home lending, ATM navigation, branch authentication and many more.</a:t>
            </a:r>
            <a:endParaRPr lang="en-US" sz="1600" dirty="0">
              <a:solidFill>
                <a:schemeClr val="tx1"/>
              </a:solidFill>
              <a:latin typeface="Al Tarikh" pitchFamily="2" charset="-78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14042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35</Words>
  <Application>Microsoft Macintosh PowerPoint</Application>
  <PresentationFormat>On-screen Show (16:9)</PresentationFormat>
  <Paragraphs>1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Al Tarikh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</cp:revision>
  <dcterms:modified xsi:type="dcterms:W3CDTF">2024-07-23T17:38:38Z</dcterms:modified>
</cp:coreProperties>
</file>